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97" r:id="rId1"/>
  </p:sldMasterIdLst>
  <p:notesMasterIdLst>
    <p:notesMasterId r:id="rId8"/>
  </p:notesMasterIdLst>
  <p:handoutMasterIdLst>
    <p:handoutMasterId r:id="rId9"/>
  </p:handoutMasterIdLst>
  <p:sldIdLst>
    <p:sldId id="259" r:id="rId2"/>
    <p:sldId id="268" r:id="rId3"/>
    <p:sldId id="366" r:id="rId4"/>
    <p:sldId id="367" r:id="rId5"/>
    <p:sldId id="368" r:id="rId6"/>
    <p:sldId id="369" r:id="rId7"/>
  </p:sldIdLst>
  <p:sldSz cx="5040313" cy="3779838"/>
  <p:notesSz cx="6858000" cy="9144000"/>
  <p:custDataLst>
    <p:tags r:id="rId1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E3E7"/>
    <a:srgbClr val="91929B"/>
    <a:srgbClr val="D1D4DA"/>
    <a:srgbClr val="83848D"/>
    <a:srgbClr val="6E7074"/>
    <a:srgbClr val="94969A"/>
    <a:srgbClr val="8E9495"/>
    <a:srgbClr val="3B3C40"/>
    <a:srgbClr val="0406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90" autoAdjust="0"/>
    <p:restoredTop sz="94660"/>
  </p:normalViewPr>
  <p:slideViewPr>
    <p:cSldViewPr snapToGrid="0">
      <p:cViewPr varScale="1">
        <p:scale>
          <a:sx n="242" d="100"/>
          <a:sy n="242" d="100"/>
        </p:scale>
        <p:origin x="2030" y="11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1pPr>
    <a:lvl2pPr marL="251938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2pPr>
    <a:lvl3pPr marL="503876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3pPr>
    <a:lvl4pPr marL="755814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4pPr>
    <a:lvl5pPr marL="1007751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5pPr>
    <a:lvl6pPr marL="1259689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6pPr>
    <a:lvl7pPr marL="1511627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7pPr>
    <a:lvl8pPr marL="1763564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8pPr>
    <a:lvl9pPr marL="2015502" algn="l" defTabSz="503876" rtl="0" eaLnBrk="1" latinLnBrk="0" hangingPunct="1">
      <a:defRPr sz="66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8024" y="618599"/>
            <a:ext cx="4284266" cy="1315944"/>
          </a:xfrm>
        </p:spPr>
        <p:txBody>
          <a:bodyPr anchor="b"/>
          <a:lstStyle>
            <a:lvl1pPr algn="ctr">
              <a:defRPr sz="330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0039" y="1985290"/>
            <a:ext cx="3780235" cy="912586"/>
          </a:xfrm>
        </p:spPr>
        <p:txBody>
          <a:bodyPr/>
          <a:lstStyle>
            <a:lvl1pPr marL="0" indent="0" algn="ctr">
              <a:buNone/>
              <a:defRPr sz="1323"/>
            </a:lvl1pPr>
            <a:lvl2pPr marL="252009" indent="0" algn="ctr">
              <a:buNone/>
              <a:defRPr sz="1102"/>
            </a:lvl2pPr>
            <a:lvl3pPr marL="504017" indent="0" algn="ctr">
              <a:buNone/>
              <a:defRPr sz="992"/>
            </a:lvl3pPr>
            <a:lvl4pPr marL="756026" indent="0" algn="ctr">
              <a:buNone/>
              <a:defRPr sz="882"/>
            </a:lvl4pPr>
            <a:lvl5pPr marL="1008035" indent="0" algn="ctr">
              <a:buNone/>
              <a:defRPr sz="882"/>
            </a:lvl5pPr>
            <a:lvl6pPr marL="1260043" indent="0" algn="ctr">
              <a:buNone/>
              <a:defRPr sz="882"/>
            </a:lvl6pPr>
            <a:lvl7pPr marL="1512052" indent="0" algn="ctr">
              <a:buNone/>
              <a:defRPr sz="882"/>
            </a:lvl7pPr>
            <a:lvl8pPr marL="1764060" indent="0" algn="ctr">
              <a:buNone/>
              <a:defRPr sz="882"/>
            </a:lvl8pPr>
            <a:lvl9pPr marL="2016069" indent="0" algn="ctr">
              <a:buNone/>
              <a:defRPr sz="882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56D15-1554-4EBB-92B1-9973E39E5772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216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2B9C2-9E58-432C-9707-2D40A6553E0A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884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06975" y="201241"/>
            <a:ext cx="1086817" cy="32032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522" y="201241"/>
            <a:ext cx="3197449" cy="32032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E9302-497A-496E-ACA5-DCAA3EC4797A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733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9276" y="283370"/>
            <a:ext cx="814656" cy="161351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24821" y="0"/>
            <a:ext cx="219273" cy="866918"/>
          </a:xfrm>
          <a:prstGeom prst="rect">
            <a:avLst/>
          </a:prstGeom>
        </p:spPr>
      </p:pic>
      <p:grpSp>
        <p:nvGrpSpPr>
          <p:cNvPr id="39" name="Group 38"/>
          <p:cNvGrpSpPr/>
          <p:nvPr userDrawn="1"/>
        </p:nvGrpSpPr>
        <p:grpSpPr>
          <a:xfrm>
            <a:off x="-86502" y="2636142"/>
            <a:ext cx="369332" cy="921762"/>
            <a:chOff x="-791576" y="5251566"/>
            <a:chExt cx="893381" cy="1672412"/>
          </a:xfrm>
        </p:grpSpPr>
        <p:pic>
          <p:nvPicPr>
            <p:cNvPr id="40" name="Picture 39"/>
            <p:cNvPicPr>
              <a:picLocks noChangeAspect="1"/>
            </p:cNvPicPr>
            <p:nvPr userDrawn="1"/>
          </p:nvPicPr>
          <p:blipFill>
            <a:blip r:embed="rId4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-884661" y="6050311"/>
              <a:ext cx="1406434" cy="208941"/>
            </a:xfrm>
            <a:prstGeom prst="rect">
              <a:avLst/>
            </a:prstGeom>
          </p:spPr>
        </p:pic>
        <p:sp>
          <p:nvSpPr>
            <p:cNvPr id="41" name="Rectangle 40"/>
            <p:cNvSpPr/>
            <p:nvPr userDrawn="1"/>
          </p:nvSpPr>
          <p:spPr>
            <a:xfrm rot="16200000">
              <a:off x="-1181091" y="5641081"/>
              <a:ext cx="1672412" cy="893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1579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900" b="1" i="0" u="none" strike="noStrike" kern="1200" cap="none" spc="18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Century Gothic" panose="020B0502020202020204" pitchFamily="34" charset="0"/>
                  <a:cs typeface="Century Gothic" panose="020B0502020202020204" pitchFamily="34" charset="0"/>
                </a:rPr>
                <a:t>HXPD ROADMAP</a:t>
              </a:r>
            </a:p>
          </p:txBody>
        </p:sp>
      </p:grpSp>
      <p:sp>
        <p:nvSpPr>
          <p:cNvPr id="42" name="Freeform 5"/>
          <p:cNvSpPr>
            <a:spLocks noChangeAspect="1" noEditPoints="1"/>
          </p:cNvSpPr>
          <p:nvPr userDrawn="1"/>
        </p:nvSpPr>
        <p:spPr bwMode="invGray">
          <a:xfrm rot="16200000">
            <a:off x="59176" y="3605027"/>
            <a:ext cx="121786" cy="91325"/>
          </a:xfrm>
          <a:custGeom>
            <a:avLst/>
            <a:gdLst>
              <a:gd name="T0" fmla="*/ 864 w 1728"/>
              <a:gd name="T1" fmla="*/ 1728 h 1728"/>
              <a:gd name="T2" fmla="*/ 838 w 1728"/>
              <a:gd name="T3" fmla="*/ 1728 h 1728"/>
              <a:gd name="T4" fmla="*/ 1015 w 1728"/>
              <a:gd name="T5" fmla="*/ 1243 h 1728"/>
              <a:gd name="T6" fmla="*/ 1258 w 1728"/>
              <a:gd name="T7" fmla="*/ 1243 h 1728"/>
              <a:gd name="T8" fmla="*/ 1362 w 1728"/>
              <a:gd name="T9" fmla="*/ 1170 h 1728"/>
              <a:gd name="T10" fmla="*/ 1554 w 1728"/>
              <a:gd name="T11" fmla="*/ 643 h 1728"/>
              <a:gd name="T12" fmla="*/ 1444 w 1728"/>
              <a:gd name="T13" fmla="*/ 487 h 1728"/>
              <a:gd name="T14" fmla="*/ 1107 w 1728"/>
              <a:gd name="T15" fmla="*/ 487 h 1728"/>
              <a:gd name="T16" fmla="*/ 824 w 1728"/>
              <a:gd name="T17" fmla="*/ 1264 h 1728"/>
              <a:gd name="T18" fmla="*/ 824 w 1728"/>
              <a:gd name="T19" fmla="*/ 1264 h 1728"/>
              <a:gd name="T20" fmla="*/ 664 w 1728"/>
              <a:gd name="T21" fmla="*/ 1705 h 1728"/>
              <a:gd name="T22" fmla="*/ 0 w 1728"/>
              <a:gd name="T23" fmla="*/ 864 h 1728"/>
              <a:gd name="T24" fmla="*/ 631 w 1728"/>
              <a:gd name="T25" fmla="*/ 32 h 1728"/>
              <a:gd name="T26" fmla="*/ 465 w 1728"/>
              <a:gd name="T27" fmla="*/ 487 h 1728"/>
              <a:gd name="T28" fmla="*/ 465 w 1728"/>
              <a:gd name="T29" fmla="*/ 487 h 1728"/>
              <a:gd name="T30" fmla="*/ 190 w 1728"/>
              <a:gd name="T31" fmla="*/ 1243 h 1728"/>
              <a:gd name="T32" fmla="*/ 373 w 1728"/>
              <a:gd name="T33" fmla="*/ 1243 h 1728"/>
              <a:gd name="T34" fmla="*/ 607 w 1728"/>
              <a:gd name="T35" fmla="*/ 600 h 1728"/>
              <a:gd name="T36" fmla="*/ 745 w 1728"/>
              <a:gd name="T37" fmla="*/ 600 h 1728"/>
              <a:gd name="T38" fmla="*/ 511 w 1728"/>
              <a:gd name="T39" fmla="*/ 1243 h 1728"/>
              <a:gd name="T40" fmla="*/ 694 w 1728"/>
              <a:gd name="T41" fmla="*/ 1243 h 1728"/>
              <a:gd name="T42" fmla="*/ 912 w 1728"/>
              <a:gd name="T43" fmla="*/ 643 h 1728"/>
              <a:gd name="T44" fmla="*/ 802 w 1728"/>
              <a:gd name="T45" fmla="*/ 487 h 1728"/>
              <a:gd name="T46" fmla="*/ 649 w 1728"/>
              <a:gd name="T47" fmla="*/ 487 h 1728"/>
              <a:gd name="T48" fmla="*/ 825 w 1728"/>
              <a:gd name="T49" fmla="*/ 1 h 1728"/>
              <a:gd name="T50" fmla="*/ 864 w 1728"/>
              <a:gd name="T51" fmla="*/ 0 h 1728"/>
              <a:gd name="T52" fmla="*/ 1728 w 1728"/>
              <a:gd name="T53" fmla="*/ 864 h 1728"/>
              <a:gd name="T54" fmla="*/ 864 w 1728"/>
              <a:gd name="T55" fmla="*/ 1728 h 1728"/>
              <a:gd name="T56" fmla="*/ 1387 w 1728"/>
              <a:gd name="T57" fmla="*/ 600 h 1728"/>
              <a:gd name="T58" fmla="*/ 1249 w 1728"/>
              <a:gd name="T59" fmla="*/ 600 h 1728"/>
              <a:gd name="T60" fmla="*/ 1057 w 1728"/>
              <a:gd name="T61" fmla="*/ 1129 h 1728"/>
              <a:gd name="T62" fmla="*/ 1194 w 1728"/>
              <a:gd name="T63" fmla="*/ 1129 h 1728"/>
              <a:gd name="T64" fmla="*/ 1387 w 1728"/>
              <a:gd name="T65" fmla="*/ 600 h 1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8" h="1728">
                <a:moveTo>
                  <a:pt x="864" y="1728"/>
                </a:moveTo>
                <a:cubicBezTo>
                  <a:pt x="856" y="1728"/>
                  <a:pt x="847" y="1728"/>
                  <a:pt x="838" y="1728"/>
                </a:cubicBezTo>
                <a:cubicBezTo>
                  <a:pt x="1015" y="1243"/>
                  <a:pt x="1015" y="1243"/>
                  <a:pt x="1015" y="1243"/>
                </a:cubicBezTo>
                <a:cubicBezTo>
                  <a:pt x="1258" y="1243"/>
                  <a:pt x="1258" y="1243"/>
                  <a:pt x="1258" y="1243"/>
                </a:cubicBezTo>
                <a:cubicBezTo>
                  <a:pt x="1301" y="1243"/>
                  <a:pt x="1347" y="1210"/>
                  <a:pt x="1362" y="1170"/>
                </a:cubicBezTo>
                <a:cubicBezTo>
                  <a:pt x="1554" y="643"/>
                  <a:pt x="1554" y="643"/>
                  <a:pt x="1554" y="643"/>
                </a:cubicBezTo>
                <a:cubicBezTo>
                  <a:pt x="1585" y="557"/>
                  <a:pt x="1536" y="487"/>
                  <a:pt x="1444" y="487"/>
                </a:cubicBezTo>
                <a:cubicBezTo>
                  <a:pt x="1107" y="487"/>
                  <a:pt x="1107" y="487"/>
                  <a:pt x="1107" y="487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824" y="1264"/>
                  <a:pt x="824" y="1264"/>
                  <a:pt x="824" y="1264"/>
                </a:cubicBezTo>
                <a:cubicBezTo>
                  <a:pt x="664" y="1705"/>
                  <a:pt x="664" y="1705"/>
                  <a:pt x="664" y="1705"/>
                </a:cubicBezTo>
                <a:cubicBezTo>
                  <a:pt x="283" y="1614"/>
                  <a:pt x="0" y="1272"/>
                  <a:pt x="0" y="864"/>
                </a:cubicBezTo>
                <a:cubicBezTo>
                  <a:pt x="0" y="468"/>
                  <a:pt x="267" y="134"/>
                  <a:pt x="631" y="32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465" y="487"/>
                  <a:pt x="465" y="487"/>
                  <a:pt x="465" y="487"/>
                </a:cubicBezTo>
                <a:cubicBezTo>
                  <a:pt x="190" y="1243"/>
                  <a:pt x="190" y="1243"/>
                  <a:pt x="190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607" y="600"/>
                  <a:pt x="607" y="600"/>
                  <a:pt x="607" y="600"/>
                </a:cubicBezTo>
                <a:cubicBezTo>
                  <a:pt x="745" y="600"/>
                  <a:pt x="745" y="600"/>
                  <a:pt x="745" y="600"/>
                </a:cubicBezTo>
                <a:cubicBezTo>
                  <a:pt x="511" y="1243"/>
                  <a:pt x="511" y="1243"/>
                  <a:pt x="511" y="1243"/>
                </a:cubicBezTo>
                <a:cubicBezTo>
                  <a:pt x="694" y="1243"/>
                  <a:pt x="694" y="1243"/>
                  <a:pt x="694" y="1243"/>
                </a:cubicBezTo>
                <a:cubicBezTo>
                  <a:pt x="912" y="643"/>
                  <a:pt x="912" y="643"/>
                  <a:pt x="912" y="643"/>
                </a:cubicBezTo>
                <a:cubicBezTo>
                  <a:pt x="943" y="557"/>
                  <a:pt x="894" y="487"/>
                  <a:pt x="802" y="487"/>
                </a:cubicBezTo>
                <a:cubicBezTo>
                  <a:pt x="649" y="487"/>
                  <a:pt x="649" y="487"/>
                  <a:pt x="649" y="487"/>
                </a:cubicBezTo>
                <a:cubicBezTo>
                  <a:pt x="825" y="1"/>
                  <a:pt x="825" y="1"/>
                  <a:pt x="825" y="1"/>
                </a:cubicBezTo>
                <a:cubicBezTo>
                  <a:pt x="838" y="1"/>
                  <a:pt x="851" y="0"/>
                  <a:pt x="864" y="0"/>
                </a:cubicBezTo>
                <a:cubicBezTo>
                  <a:pt x="1341" y="0"/>
                  <a:pt x="1728" y="387"/>
                  <a:pt x="1728" y="864"/>
                </a:cubicBezTo>
                <a:cubicBezTo>
                  <a:pt x="1728" y="1341"/>
                  <a:pt x="1341" y="1728"/>
                  <a:pt x="864" y="1728"/>
                </a:cubicBezTo>
                <a:close/>
                <a:moveTo>
                  <a:pt x="1387" y="600"/>
                </a:moveTo>
                <a:cubicBezTo>
                  <a:pt x="1249" y="600"/>
                  <a:pt x="1249" y="600"/>
                  <a:pt x="1249" y="600"/>
                </a:cubicBezTo>
                <a:cubicBezTo>
                  <a:pt x="1057" y="1129"/>
                  <a:pt x="1057" y="1129"/>
                  <a:pt x="1057" y="1129"/>
                </a:cubicBezTo>
                <a:cubicBezTo>
                  <a:pt x="1194" y="1129"/>
                  <a:pt x="1194" y="1129"/>
                  <a:pt x="1194" y="1129"/>
                </a:cubicBezTo>
                <a:lnTo>
                  <a:pt x="1387" y="6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37146" tIns="68573" rIns="137146" bIns="68573" numCol="1" anchor="t" anchorCtr="0" compatLnSpc="1"/>
          <a:lstStyle/>
          <a:p>
            <a:pPr marL="0" marR="0" lvl="0" indent="0" algn="l" defTabSz="13714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P Simplified Light" panose="020B040602020402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22EC-47A1-485F-9588-C5DDC5B5AB99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859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897" y="942336"/>
            <a:ext cx="4347270" cy="1572307"/>
          </a:xfrm>
        </p:spPr>
        <p:txBody>
          <a:bodyPr anchor="b"/>
          <a:lstStyle>
            <a:lvl1pPr>
              <a:defRPr sz="330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897" y="2529518"/>
            <a:ext cx="4347270" cy="826839"/>
          </a:xfrm>
        </p:spPr>
        <p:txBody>
          <a:bodyPr/>
          <a:lstStyle>
            <a:lvl1pPr marL="0" indent="0">
              <a:buNone/>
              <a:defRPr sz="1323">
                <a:solidFill>
                  <a:schemeClr val="tx1"/>
                </a:solidFill>
              </a:defRPr>
            </a:lvl1pPr>
            <a:lvl2pPr marL="252009" indent="0">
              <a:buNone/>
              <a:defRPr sz="1102">
                <a:solidFill>
                  <a:schemeClr val="tx1">
                    <a:tint val="75000"/>
                  </a:schemeClr>
                </a:solidFill>
              </a:defRPr>
            </a:lvl2pPr>
            <a:lvl3pPr marL="504017" indent="0">
              <a:buNone/>
              <a:defRPr sz="992">
                <a:solidFill>
                  <a:schemeClr val="tx1">
                    <a:tint val="75000"/>
                  </a:schemeClr>
                </a:solidFill>
              </a:defRPr>
            </a:lvl3pPr>
            <a:lvl4pPr marL="756026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4pPr>
            <a:lvl5pPr marL="1008035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5pPr>
            <a:lvl6pPr marL="1260043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6pPr>
            <a:lvl7pPr marL="1512052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7pPr>
            <a:lvl8pPr marL="1764060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8pPr>
            <a:lvl9pPr marL="2016069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A7A70-118C-4085-B691-D97D1FCD2FF4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871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522" y="1006207"/>
            <a:ext cx="2142133" cy="23982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51658" y="1006207"/>
            <a:ext cx="2142133" cy="23982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557F7-40FE-4C77-9346-95015D815F85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090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201242"/>
            <a:ext cx="4347270" cy="7305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179" y="926586"/>
            <a:ext cx="2132288" cy="454105"/>
          </a:xfrm>
        </p:spPr>
        <p:txBody>
          <a:bodyPr anchor="b"/>
          <a:lstStyle>
            <a:lvl1pPr marL="0" indent="0">
              <a:buNone/>
              <a:defRPr sz="1323" b="1"/>
            </a:lvl1pPr>
            <a:lvl2pPr marL="252009" indent="0">
              <a:buNone/>
              <a:defRPr sz="1102" b="1"/>
            </a:lvl2pPr>
            <a:lvl3pPr marL="504017" indent="0">
              <a:buNone/>
              <a:defRPr sz="992" b="1"/>
            </a:lvl3pPr>
            <a:lvl4pPr marL="756026" indent="0">
              <a:buNone/>
              <a:defRPr sz="882" b="1"/>
            </a:lvl4pPr>
            <a:lvl5pPr marL="1008035" indent="0">
              <a:buNone/>
              <a:defRPr sz="882" b="1"/>
            </a:lvl5pPr>
            <a:lvl6pPr marL="1260043" indent="0">
              <a:buNone/>
              <a:defRPr sz="882" b="1"/>
            </a:lvl6pPr>
            <a:lvl7pPr marL="1512052" indent="0">
              <a:buNone/>
              <a:defRPr sz="882" b="1"/>
            </a:lvl7pPr>
            <a:lvl8pPr marL="1764060" indent="0">
              <a:buNone/>
              <a:defRPr sz="882" b="1"/>
            </a:lvl8pPr>
            <a:lvl9pPr marL="2016069" indent="0">
              <a:buNone/>
              <a:defRPr sz="88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79" y="1380691"/>
            <a:ext cx="2132288" cy="20307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51658" y="926586"/>
            <a:ext cx="2142790" cy="454105"/>
          </a:xfrm>
        </p:spPr>
        <p:txBody>
          <a:bodyPr anchor="b"/>
          <a:lstStyle>
            <a:lvl1pPr marL="0" indent="0">
              <a:buNone/>
              <a:defRPr sz="1323" b="1"/>
            </a:lvl1pPr>
            <a:lvl2pPr marL="252009" indent="0">
              <a:buNone/>
              <a:defRPr sz="1102" b="1"/>
            </a:lvl2pPr>
            <a:lvl3pPr marL="504017" indent="0">
              <a:buNone/>
              <a:defRPr sz="992" b="1"/>
            </a:lvl3pPr>
            <a:lvl4pPr marL="756026" indent="0">
              <a:buNone/>
              <a:defRPr sz="882" b="1"/>
            </a:lvl4pPr>
            <a:lvl5pPr marL="1008035" indent="0">
              <a:buNone/>
              <a:defRPr sz="882" b="1"/>
            </a:lvl5pPr>
            <a:lvl6pPr marL="1260043" indent="0">
              <a:buNone/>
              <a:defRPr sz="882" b="1"/>
            </a:lvl6pPr>
            <a:lvl7pPr marL="1512052" indent="0">
              <a:buNone/>
              <a:defRPr sz="882" b="1"/>
            </a:lvl7pPr>
            <a:lvl8pPr marL="1764060" indent="0">
              <a:buNone/>
              <a:defRPr sz="882" b="1"/>
            </a:lvl8pPr>
            <a:lvl9pPr marL="2016069" indent="0">
              <a:buNone/>
              <a:defRPr sz="88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51658" y="1380691"/>
            <a:ext cx="2142790" cy="20307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84ABA-6F32-4135-8185-AFEC83768730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38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BE3E8-70E4-415D-80DF-EDE8A2E5D949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40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F14DE-95FF-417B-9F58-2368639030F1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137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251989"/>
            <a:ext cx="1625632" cy="881962"/>
          </a:xfrm>
        </p:spPr>
        <p:txBody>
          <a:bodyPr anchor="b"/>
          <a:lstStyle>
            <a:lvl1pPr>
              <a:defRPr sz="176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790" y="544227"/>
            <a:ext cx="2551658" cy="2686135"/>
          </a:xfrm>
        </p:spPr>
        <p:txBody>
          <a:bodyPr/>
          <a:lstStyle>
            <a:lvl1pPr>
              <a:defRPr sz="1764"/>
            </a:lvl1pPr>
            <a:lvl2pPr>
              <a:defRPr sz="1543"/>
            </a:lvl2pPr>
            <a:lvl3pPr>
              <a:defRPr sz="1323"/>
            </a:lvl3pPr>
            <a:lvl4pPr>
              <a:defRPr sz="1102"/>
            </a:lvl4pPr>
            <a:lvl5pPr>
              <a:defRPr sz="1102"/>
            </a:lvl5pPr>
            <a:lvl6pPr>
              <a:defRPr sz="1102"/>
            </a:lvl6pPr>
            <a:lvl7pPr>
              <a:defRPr sz="1102"/>
            </a:lvl7pPr>
            <a:lvl8pPr>
              <a:defRPr sz="1102"/>
            </a:lvl8pPr>
            <a:lvl9pPr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78" y="1133952"/>
            <a:ext cx="1625632" cy="2100785"/>
          </a:xfrm>
        </p:spPr>
        <p:txBody>
          <a:bodyPr/>
          <a:lstStyle>
            <a:lvl1pPr marL="0" indent="0">
              <a:buNone/>
              <a:defRPr sz="882"/>
            </a:lvl1pPr>
            <a:lvl2pPr marL="252009" indent="0">
              <a:buNone/>
              <a:defRPr sz="772"/>
            </a:lvl2pPr>
            <a:lvl3pPr marL="504017" indent="0">
              <a:buNone/>
              <a:defRPr sz="661"/>
            </a:lvl3pPr>
            <a:lvl4pPr marL="756026" indent="0">
              <a:buNone/>
              <a:defRPr sz="551"/>
            </a:lvl4pPr>
            <a:lvl5pPr marL="1008035" indent="0">
              <a:buNone/>
              <a:defRPr sz="551"/>
            </a:lvl5pPr>
            <a:lvl6pPr marL="1260043" indent="0">
              <a:buNone/>
              <a:defRPr sz="551"/>
            </a:lvl6pPr>
            <a:lvl7pPr marL="1512052" indent="0">
              <a:buNone/>
              <a:defRPr sz="551"/>
            </a:lvl7pPr>
            <a:lvl8pPr marL="1764060" indent="0">
              <a:buNone/>
              <a:defRPr sz="551"/>
            </a:lvl8pPr>
            <a:lvl9pPr marL="2016069" indent="0">
              <a:buNone/>
              <a:defRPr sz="55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2970A-7115-4B9C-B66A-3CCC98C7FF90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718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251989"/>
            <a:ext cx="1625632" cy="881962"/>
          </a:xfrm>
        </p:spPr>
        <p:txBody>
          <a:bodyPr anchor="b"/>
          <a:lstStyle>
            <a:lvl1pPr>
              <a:defRPr sz="176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42790" y="544227"/>
            <a:ext cx="2551658" cy="2686135"/>
          </a:xfrm>
        </p:spPr>
        <p:txBody>
          <a:bodyPr anchor="t"/>
          <a:lstStyle>
            <a:lvl1pPr marL="0" indent="0">
              <a:buNone/>
              <a:defRPr sz="1764"/>
            </a:lvl1pPr>
            <a:lvl2pPr marL="252009" indent="0">
              <a:buNone/>
              <a:defRPr sz="1543"/>
            </a:lvl2pPr>
            <a:lvl3pPr marL="504017" indent="0">
              <a:buNone/>
              <a:defRPr sz="1323"/>
            </a:lvl3pPr>
            <a:lvl4pPr marL="756026" indent="0">
              <a:buNone/>
              <a:defRPr sz="1102"/>
            </a:lvl4pPr>
            <a:lvl5pPr marL="1008035" indent="0">
              <a:buNone/>
              <a:defRPr sz="1102"/>
            </a:lvl5pPr>
            <a:lvl6pPr marL="1260043" indent="0">
              <a:buNone/>
              <a:defRPr sz="1102"/>
            </a:lvl6pPr>
            <a:lvl7pPr marL="1512052" indent="0">
              <a:buNone/>
              <a:defRPr sz="1102"/>
            </a:lvl7pPr>
            <a:lvl8pPr marL="1764060" indent="0">
              <a:buNone/>
              <a:defRPr sz="1102"/>
            </a:lvl8pPr>
            <a:lvl9pPr marL="2016069" indent="0">
              <a:buNone/>
              <a:defRPr sz="1102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78" y="1133952"/>
            <a:ext cx="1625632" cy="2100785"/>
          </a:xfrm>
        </p:spPr>
        <p:txBody>
          <a:bodyPr/>
          <a:lstStyle>
            <a:lvl1pPr marL="0" indent="0">
              <a:buNone/>
              <a:defRPr sz="882"/>
            </a:lvl1pPr>
            <a:lvl2pPr marL="252009" indent="0">
              <a:buNone/>
              <a:defRPr sz="772"/>
            </a:lvl2pPr>
            <a:lvl3pPr marL="504017" indent="0">
              <a:buNone/>
              <a:defRPr sz="661"/>
            </a:lvl3pPr>
            <a:lvl4pPr marL="756026" indent="0">
              <a:buNone/>
              <a:defRPr sz="551"/>
            </a:lvl4pPr>
            <a:lvl5pPr marL="1008035" indent="0">
              <a:buNone/>
              <a:defRPr sz="551"/>
            </a:lvl5pPr>
            <a:lvl6pPr marL="1260043" indent="0">
              <a:buNone/>
              <a:defRPr sz="551"/>
            </a:lvl6pPr>
            <a:lvl7pPr marL="1512052" indent="0">
              <a:buNone/>
              <a:defRPr sz="551"/>
            </a:lvl7pPr>
            <a:lvl8pPr marL="1764060" indent="0">
              <a:buNone/>
              <a:defRPr sz="551"/>
            </a:lvl8pPr>
            <a:lvl9pPr marL="2016069" indent="0">
              <a:buNone/>
              <a:defRPr sz="55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C02F8-6201-4DB6-80E9-4D8626F7639F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395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6522" y="201242"/>
            <a:ext cx="4347270" cy="730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522" y="1006207"/>
            <a:ext cx="4347270" cy="2398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6522" y="3503351"/>
            <a:ext cx="1134070" cy="20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8EFBD-51A1-41DB-B0B9-C7B6F0A22664}" type="datetime1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69604" y="3503351"/>
            <a:ext cx="1701106" cy="20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59721" y="3503351"/>
            <a:ext cx="1134070" cy="2012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717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660" r:id="rId12"/>
  </p:sldLayoutIdLst>
  <p:hf hdr="0" ftr="0" dt="0"/>
  <p:txStyles>
    <p:titleStyle>
      <a:lvl1pPr algn="l" defTabSz="504017" rtl="0" eaLnBrk="1" latinLnBrk="0" hangingPunct="1">
        <a:lnSpc>
          <a:spcPct val="90000"/>
        </a:lnSpc>
        <a:spcBef>
          <a:spcPct val="0"/>
        </a:spcBef>
        <a:buNone/>
        <a:defRPr sz="2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6004" indent="-126004" algn="l" defTabSz="504017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543" kern="1200">
          <a:solidFill>
            <a:schemeClr val="tx1"/>
          </a:solidFill>
          <a:latin typeface="+mn-lt"/>
          <a:ea typeface="+mn-ea"/>
          <a:cs typeface="+mn-cs"/>
        </a:defRPr>
      </a:lvl1pPr>
      <a:lvl2pPr marL="378013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2pPr>
      <a:lvl3pPr marL="630022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1102" kern="1200">
          <a:solidFill>
            <a:schemeClr val="tx1"/>
          </a:solidFill>
          <a:latin typeface="+mn-lt"/>
          <a:ea typeface="+mn-ea"/>
          <a:cs typeface="+mn-cs"/>
        </a:defRPr>
      </a:lvl3pPr>
      <a:lvl4pPr marL="882030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4pPr>
      <a:lvl5pPr marL="1134039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5pPr>
      <a:lvl6pPr marL="1386048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6pPr>
      <a:lvl7pPr marL="1638056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7pPr>
      <a:lvl8pPr marL="1890065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8pPr>
      <a:lvl9pPr marL="2142073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1pPr>
      <a:lvl2pPr marL="252009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2pPr>
      <a:lvl3pPr marL="504017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3pPr>
      <a:lvl4pPr marL="756026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4pPr>
      <a:lvl5pPr marL="1008035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5pPr>
      <a:lvl6pPr marL="1260043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6pPr>
      <a:lvl7pPr marL="1512052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7pPr>
      <a:lvl8pPr marL="1764060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8pPr>
      <a:lvl9pPr marL="2016069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qmk/qmk_toolbox/releases/latest/download/qmk.toolbox.app.zip" TargetMode="External"/><Relationship Id="rId2" Type="http://schemas.openxmlformats.org/officeDocument/2006/relationships/hyperlink" Target="https://github.com/qmk/qmk_toolbox/releases/latest/download/qmk_toolbox_install.exe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3878D7-5E13-4CA1-98ED-CE4681979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4156" y="237331"/>
            <a:ext cx="4572000" cy="3305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531D8B2-BC5E-82CE-464F-FFB5DEE0237B}"/>
              </a:ext>
            </a:extLst>
          </p:cNvPr>
          <p:cNvSpPr txBox="1"/>
          <p:nvPr/>
        </p:nvSpPr>
        <p:spPr>
          <a:xfrm>
            <a:off x="152400" y="167182"/>
            <a:ext cx="4735642" cy="3231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Geologica Medium" pitchFamily="2" charset="0"/>
              </a:rPr>
              <a:t>QMK/VIA/VIAL FIRMWARE FLASHING MANUAL</a:t>
            </a:r>
            <a:endParaRPr lang="ru-KZ" sz="1500" dirty="0">
              <a:latin typeface="Geologica Medium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8E4499-2866-D839-1FCD-181714E21077}"/>
              </a:ext>
            </a:extLst>
          </p:cNvPr>
          <p:cNvSpPr txBox="1"/>
          <p:nvPr/>
        </p:nvSpPr>
        <p:spPr>
          <a:xfrm>
            <a:off x="152271" y="527827"/>
            <a:ext cx="47359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700" dirty="0">
                <a:latin typeface="Montserrat" pitchFamily="2" charset="-52"/>
              </a:rPr>
              <a:t>If your keyboard runs on QMK firmware, this tutorial is for you.</a:t>
            </a:r>
          </a:p>
          <a:p>
            <a:pPr>
              <a:spcAft>
                <a:spcPts val="600"/>
              </a:spcAft>
            </a:pPr>
            <a:r>
              <a:rPr lang="en-US" sz="700" dirty="0">
                <a:latin typeface="Montserrat" pitchFamily="2" charset="-52"/>
              </a:rPr>
              <a:t>If a new firmware version is available for your keyboard, you can upgrade it using the QMK Toolbox software. After the firmware upgrade, your keyboard settings will be reset to default values. </a:t>
            </a:r>
          </a:p>
          <a:p>
            <a:pPr>
              <a:spcAft>
                <a:spcPts val="600"/>
              </a:spcAft>
            </a:pPr>
            <a:r>
              <a:rPr lang="en-US" sz="700" dirty="0">
                <a:latin typeface="Montserrat" pitchFamily="2" charset="-52"/>
              </a:rPr>
              <a:t>Here is a step-by-step guide on how to perform the firmware upgrade.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7A0299-EC45-4933-A9E2-D6B49368E7E4}"/>
              </a:ext>
            </a:extLst>
          </p:cNvPr>
          <p:cNvSpPr txBox="1"/>
          <p:nvPr/>
        </p:nvSpPr>
        <p:spPr>
          <a:xfrm>
            <a:off x="152142" y="1510725"/>
            <a:ext cx="4735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latin typeface="Montserrat" pitchFamily="2" charset="-52"/>
              </a:rPr>
              <a:t>Download the latest firmware for your keyboard. Firmware file should have a .bin extension. </a:t>
            </a:r>
            <a:endParaRPr lang="ru-RU" sz="700" dirty="0">
              <a:latin typeface="Montserrat" pitchFamily="2" charset="-52"/>
            </a:endParaRPr>
          </a:p>
          <a:p>
            <a:r>
              <a:rPr lang="en-US" sz="700" dirty="0">
                <a:solidFill>
                  <a:srgbClr val="FF0000"/>
                </a:solidFill>
                <a:latin typeface="Montserrat" pitchFamily="2" charset="-52"/>
              </a:rPr>
              <a:t>Please carefully check that you have downloaded the firmware specifically for your model.</a:t>
            </a:r>
            <a:endParaRPr lang="ru-KZ" sz="700" dirty="0">
              <a:solidFill>
                <a:srgbClr val="FF0000"/>
              </a:solidFill>
              <a:latin typeface="Montserrat" pitchFamily="2" charset="-5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1B95C8-6CBD-4EDD-A321-6D623C2E05A4}"/>
              </a:ext>
            </a:extLst>
          </p:cNvPr>
          <p:cNvSpPr txBox="1"/>
          <p:nvPr/>
        </p:nvSpPr>
        <p:spPr>
          <a:xfrm>
            <a:off x="152142" y="1300007"/>
            <a:ext cx="4735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Montserrat" pitchFamily="2" charset="-52"/>
              </a:rPr>
              <a:t>Step 1</a:t>
            </a:r>
            <a:endParaRPr lang="ru-KZ" sz="900" b="1" dirty="0">
              <a:solidFill>
                <a:srgbClr val="FF0000"/>
              </a:solidFill>
              <a:latin typeface="Montserrat" pitchFamily="2" charset="-5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2201C4-22E3-423E-B392-7699ADE7736F}"/>
              </a:ext>
            </a:extLst>
          </p:cNvPr>
          <p:cNvSpPr txBox="1"/>
          <p:nvPr/>
        </p:nvSpPr>
        <p:spPr>
          <a:xfrm>
            <a:off x="152142" y="2124522"/>
            <a:ext cx="4735900" cy="637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effectLst/>
                <a:latin typeface="Montserrat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Download and install </a:t>
            </a:r>
            <a:r>
              <a:rPr lang="en-US" sz="700" b="1" dirty="0">
                <a:effectLst/>
                <a:latin typeface="Montserrat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QMK Toolbox</a:t>
            </a:r>
            <a:endParaRPr lang="ru-RU" sz="700" dirty="0">
              <a:effectLst/>
              <a:latin typeface="Montserrat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effectLst/>
                <a:latin typeface="Montserrat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Windows: </a:t>
            </a:r>
            <a:r>
              <a:rPr lang="en-US" sz="700" u="sng" dirty="0">
                <a:solidFill>
                  <a:srgbClr val="0000FF"/>
                </a:solidFill>
                <a:effectLst/>
                <a:latin typeface="Montserrat" pitchFamily="2" charset="-52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https://github.com/qmk/qmk_toolbox/releases/latest/download/qmk_toolbox_install.exe</a:t>
            </a:r>
            <a:endParaRPr lang="ru-RU" sz="700" dirty="0">
              <a:effectLst/>
              <a:latin typeface="Montserrat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700" dirty="0">
                <a:effectLst/>
                <a:latin typeface="Montserrat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macOS: </a:t>
            </a:r>
            <a:r>
              <a:rPr lang="en-US" sz="700" u="sng" dirty="0">
                <a:solidFill>
                  <a:srgbClr val="0000FF"/>
                </a:solidFill>
                <a:effectLst/>
                <a:latin typeface="Montserrat" pitchFamily="2" charset="-52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https://github.com/qmk/qmk_toolbox/releases/latest/download/qmk.toolbox.app.zip</a:t>
            </a:r>
            <a:endParaRPr lang="ru-RU" sz="700" dirty="0">
              <a:effectLst/>
              <a:latin typeface="Montserrat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065890-0C81-4A4F-86B6-692DA040196D}"/>
              </a:ext>
            </a:extLst>
          </p:cNvPr>
          <p:cNvSpPr txBox="1"/>
          <p:nvPr/>
        </p:nvSpPr>
        <p:spPr>
          <a:xfrm>
            <a:off x="152142" y="1913804"/>
            <a:ext cx="4735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Montserrat" pitchFamily="2" charset="-52"/>
              </a:rPr>
              <a:t>Step </a:t>
            </a:r>
            <a:r>
              <a:rPr lang="ru-RU" sz="900" b="1" dirty="0">
                <a:latin typeface="Montserrat" pitchFamily="2" charset="-52"/>
              </a:rPr>
              <a:t>2</a:t>
            </a:r>
            <a:endParaRPr lang="ru-KZ" sz="900" b="1" dirty="0">
              <a:solidFill>
                <a:srgbClr val="FF0000"/>
              </a:solidFill>
              <a:latin typeface="Montserrat" pitchFamily="2" charset="-5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7BB8A8-A4A7-4A9F-B188-97F607AF9273}"/>
              </a:ext>
            </a:extLst>
          </p:cNvPr>
          <p:cNvSpPr txBox="1"/>
          <p:nvPr/>
        </p:nvSpPr>
        <p:spPr>
          <a:xfrm>
            <a:off x="152142" y="3105698"/>
            <a:ext cx="47359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>
                <a:latin typeface="Montserrat" pitchFamily="2" charset="-52"/>
              </a:rPr>
              <a:t>Run QMK Toolbox as administrator.</a:t>
            </a:r>
            <a:endParaRPr lang="ru-KZ" sz="700" dirty="0">
              <a:solidFill>
                <a:srgbClr val="FF0000"/>
              </a:solidFill>
              <a:latin typeface="Montserrat" pitchFamily="2" charset="-52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8F32B8-B4A7-4F36-92F8-F0DFD0AADE84}"/>
              </a:ext>
            </a:extLst>
          </p:cNvPr>
          <p:cNvSpPr txBox="1"/>
          <p:nvPr/>
        </p:nvSpPr>
        <p:spPr>
          <a:xfrm>
            <a:off x="152142" y="2894980"/>
            <a:ext cx="4735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>
                <a:latin typeface="Montserrat" pitchFamily="2" charset="-52"/>
              </a:rPr>
              <a:t>Step 3</a:t>
            </a:r>
            <a:endParaRPr lang="ru-KZ" sz="900" b="1" dirty="0">
              <a:solidFill>
                <a:srgbClr val="FF0000"/>
              </a:solidFill>
              <a:latin typeface="Montserra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517793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E0BFD08-A42F-43D7-8F85-28097E2B37CC}"/>
              </a:ext>
            </a:extLst>
          </p:cNvPr>
          <p:cNvSpPr txBox="1"/>
          <p:nvPr/>
        </p:nvSpPr>
        <p:spPr>
          <a:xfrm>
            <a:off x="152206" y="385056"/>
            <a:ext cx="4735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latin typeface="Montserrat" pitchFamily="2" charset="-52"/>
              </a:rPr>
              <a:t>This step is required only for Windows systems.</a:t>
            </a:r>
          </a:p>
          <a:p>
            <a:r>
              <a:rPr lang="en-US" sz="700" dirty="0">
                <a:latin typeface="Montserrat" pitchFamily="2" charset="-52"/>
              </a:rPr>
              <a:t>Click on the “Tools” tab and select “Install Drivers”.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86189F-0625-4847-9C32-21DCBD5BC4DE}"/>
              </a:ext>
            </a:extLst>
          </p:cNvPr>
          <p:cNvSpPr txBox="1"/>
          <p:nvPr/>
        </p:nvSpPr>
        <p:spPr>
          <a:xfrm>
            <a:off x="152206" y="174338"/>
            <a:ext cx="4735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Montserrat" pitchFamily="2" charset="-52"/>
              </a:rPr>
              <a:t>Step 4</a:t>
            </a:r>
            <a:endParaRPr lang="ru-KZ" sz="900" b="1" dirty="0">
              <a:solidFill>
                <a:srgbClr val="FF0000"/>
              </a:solidFill>
              <a:latin typeface="Montserrat" pitchFamily="2" charset="-52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B50A9E-38F5-4E03-B9DC-78A1CF825E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11" y="759249"/>
            <a:ext cx="1151075" cy="138325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CBCB4F1-7A6B-466A-A3BD-4418D90F03D4}"/>
              </a:ext>
            </a:extLst>
          </p:cNvPr>
          <p:cNvSpPr txBox="1"/>
          <p:nvPr/>
        </p:nvSpPr>
        <p:spPr>
          <a:xfrm>
            <a:off x="152206" y="3381129"/>
            <a:ext cx="47359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>
                <a:latin typeface="Montserrat" pitchFamily="2" charset="-52"/>
              </a:rPr>
              <a:t>Wait until the process completes.</a:t>
            </a:r>
            <a:endParaRPr lang="en-US" sz="700" dirty="0">
              <a:latin typeface="Montserrat" pitchFamily="2" charset="-52"/>
            </a:endParaRPr>
          </a:p>
        </p:txBody>
      </p:sp>
      <p:pic>
        <p:nvPicPr>
          <p:cNvPr id="14" name="Picture 1">
            <a:extLst>
              <a:ext uri="{FF2B5EF4-FFF2-40B4-BE49-F238E27FC236}">
                <a16:creationId xmlns:a16="http://schemas.microsoft.com/office/drawing/2014/main" id="{62739B5F-D46E-4664-9A7B-489FA477B22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65959" y="2526772"/>
            <a:ext cx="1744237" cy="7660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56A6A34-A63E-4C00-9E58-08CDAC2ED3F5}"/>
              </a:ext>
            </a:extLst>
          </p:cNvPr>
          <p:cNvSpPr txBox="1"/>
          <p:nvPr/>
        </p:nvSpPr>
        <p:spPr>
          <a:xfrm>
            <a:off x="152206" y="2282571"/>
            <a:ext cx="47359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latin typeface="Montserrat" pitchFamily="2" charset="-52"/>
              </a:rPr>
              <a:t>Confirm the driver installation.</a:t>
            </a:r>
          </a:p>
        </p:txBody>
      </p:sp>
    </p:spTree>
    <p:extLst>
      <p:ext uri="{BB962C8B-B14F-4D97-AF65-F5344CB8AC3E}">
        <p14:creationId xmlns:p14="http://schemas.microsoft.com/office/powerpoint/2010/main" val="1379410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E0BFD08-A42F-43D7-8F85-28097E2B37CC}"/>
              </a:ext>
            </a:extLst>
          </p:cNvPr>
          <p:cNvSpPr txBox="1"/>
          <p:nvPr/>
        </p:nvSpPr>
        <p:spPr>
          <a:xfrm>
            <a:off x="152206" y="385056"/>
            <a:ext cx="4735900" cy="114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latin typeface="Montserrat" pitchFamily="2" charset="-52"/>
              </a:rPr>
              <a:t>Put the keyboard in firmware upgrade mode</a:t>
            </a:r>
            <a:endParaRPr lang="ru-RU" sz="700" dirty="0">
              <a:latin typeface="Montserrat" pitchFamily="2" charset="-52"/>
            </a:endParaRPr>
          </a:p>
          <a:p>
            <a:endParaRPr lang="ru-RU" sz="700" dirty="0">
              <a:latin typeface="Montserrat" pitchFamily="2" charset="-52"/>
            </a:endParaRPr>
          </a:p>
          <a:p>
            <a:pPr>
              <a:spcAft>
                <a:spcPts val="300"/>
              </a:spcAft>
            </a:pPr>
            <a:r>
              <a:rPr lang="en-US" sz="700" dirty="0">
                <a:latin typeface="Montserrat" pitchFamily="2" charset="-52"/>
              </a:rPr>
              <a:t>To do this: </a:t>
            </a:r>
          </a:p>
          <a:p>
            <a:pPr>
              <a:spcAft>
                <a:spcPts val="300"/>
              </a:spcAft>
            </a:pPr>
            <a:r>
              <a:rPr lang="en-US" sz="700" dirty="0">
                <a:latin typeface="Montserrat" pitchFamily="2" charset="-52"/>
              </a:rPr>
              <a:t>1.</a:t>
            </a:r>
            <a:r>
              <a:rPr lang="ru-RU" sz="700" dirty="0">
                <a:latin typeface="Montserrat" pitchFamily="2" charset="-52"/>
              </a:rPr>
              <a:t> </a:t>
            </a:r>
            <a:r>
              <a:rPr lang="en-US" sz="700" dirty="0">
                <a:latin typeface="Montserrat" pitchFamily="2" charset="-52"/>
              </a:rPr>
              <a:t>⚠️ If your keyboard is wireless, first switch it to wired mode using the toggle switch on the case. </a:t>
            </a:r>
          </a:p>
          <a:p>
            <a:pPr>
              <a:spcAft>
                <a:spcPts val="300"/>
              </a:spcAft>
            </a:pPr>
            <a:r>
              <a:rPr lang="en-US" sz="700" dirty="0">
                <a:latin typeface="Montserrat" pitchFamily="2" charset="-52"/>
              </a:rPr>
              <a:t>2.</a:t>
            </a:r>
            <a:r>
              <a:rPr lang="ru-RU" sz="700" dirty="0">
                <a:latin typeface="Montserrat" pitchFamily="2" charset="-52"/>
              </a:rPr>
              <a:t> </a:t>
            </a:r>
            <a:r>
              <a:rPr lang="en-US" sz="700" dirty="0">
                <a:latin typeface="Montserrat" pitchFamily="2" charset="-52"/>
              </a:rPr>
              <a:t>Disconnect the USB cable from the keyboard (if connected). </a:t>
            </a:r>
          </a:p>
          <a:p>
            <a:pPr>
              <a:spcAft>
                <a:spcPts val="300"/>
              </a:spcAft>
            </a:pPr>
            <a:r>
              <a:rPr lang="en-US" sz="700" dirty="0">
                <a:latin typeface="Montserrat" pitchFamily="2" charset="-52"/>
              </a:rPr>
              <a:t>3.</a:t>
            </a:r>
            <a:r>
              <a:rPr lang="ru-RU" sz="700" dirty="0">
                <a:latin typeface="Montserrat" pitchFamily="2" charset="-52"/>
              </a:rPr>
              <a:t> </a:t>
            </a:r>
            <a:r>
              <a:rPr lang="en-US" sz="700" dirty="0">
                <a:latin typeface="Montserrat" pitchFamily="2" charset="-52"/>
              </a:rPr>
              <a:t>Press and hold the ESC key. </a:t>
            </a:r>
          </a:p>
          <a:p>
            <a:pPr>
              <a:spcAft>
                <a:spcPts val="300"/>
              </a:spcAft>
            </a:pPr>
            <a:r>
              <a:rPr lang="en-US" sz="700" dirty="0">
                <a:latin typeface="Montserrat" pitchFamily="2" charset="-52"/>
              </a:rPr>
              <a:t>4.</a:t>
            </a:r>
            <a:r>
              <a:rPr lang="ru-RU" sz="700" dirty="0">
                <a:latin typeface="Montserrat" pitchFamily="2" charset="-52"/>
              </a:rPr>
              <a:t> </a:t>
            </a:r>
            <a:r>
              <a:rPr lang="en-US" sz="700" dirty="0">
                <a:latin typeface="Montserrat" pitchFamily="2" charset="-52"/>
              </a:rPr>
              <a:t>While still holding the ESC key, plug the USB cable back into the keyboard.</a:t>
            </a:r>
          </a:p>
          <a:p>
            <a:endParaRPr lang="en-US" sz="700" dirty="0">
              <a:latin typeface="Montserrat" pitchFamily="2" charset="-5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86189F-0625-4847-9C32-21DCBD5BC4DE}"/>
              </a:ext>
            </a:extLst>
          </p:cNvPr>
          <p:cNvSpPr txBox="1"/>
          <p:nvPr/>
        </p:nvSpPr>
        <p:spPr>
          <a:xfrm>
            <a:off x="152206" y="174338"/>
            <a:ext cx="4735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Montserrat" pitchFamily="2" charset="-52"/>
              </a:rPr>
              <a:t>Step </a:t>
            </a:r>
            <a:r>
              <a:rPr lang="ru-RU" sz="900" b="1" dirty="0">
                <a:latin typeface="Montserrat" pitchFamily="2" charset="-52"/>
              </a:rPr>
              <a:t>5</a:t>
            </a:r>
            <a:endParaRPr lang="ru-KZ" sz="900" b="1" dirty="0">
              <a:solidFill>
                <a:srgbClr val="FF0000"/>
              </a:solidFill>
              <a:latin typeface="Montserrat" pitchFamily="2" charset="-5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8BB921-56DF-42EA-AA36-3454B7146864}"/>
              </a:ext>
            </a:extLst>
          </p:cNvPr>
          <p:cNvSpPr txBox="1"/>
          <p:nvPr/>
        </p:nvSpPr>
        <p:spPr>
          <a:xfrm>
            <a:off x="152206" y="1404883"/>
            <a:ext cx="4735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>
                <a:latin typeface="Montserrat" pitchFamily="2" charset="-52"/>
              </a:rPr>
              <a:t>If the drivers were installed correctly, you will see a yellow text message indicating that the device is connected.</a:t>
            </a:r>
            <a:endParaRPr lang="en-US" sz="700" dirty="0">
              <a:latin typeface="Montserrat" pitchFamily="2" charset="-52"/>
            </a:endParaRP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id="{E3DBFAD3-C8D3-486A-B8A1-1DCF0436BD5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55651" y="1779820"/>
            <a:ext cx="3815308" cy="17588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9450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E0BFD08-A42F-43D7-8F85-28097E2B37CC}"/>
              </a:ext>
            </a:extLst>
          </p:cNvPr>
          <p:cNvSpPr txBox="1"/>
          <p:nvPr/>
        </p:nvSpPr>
        <p:spPr>
          <a:xfrm>
            <a:off x="152206" y="385056"/>
            <a:ext cx="47359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>
                <a:latin typeface="Montserrat" pitchFamily="2" charset="-52"/>
              </a:rPr>
              <a:t>Click the “Open” button and select the downloaded keyboard firmware file.</a:t>
            </a:r>
            <a:endParaRPr lang="en-US" sz="700" dirty="0">
              <a:latin typeface="Montserrat" pitchFamily="2" charset="-5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86189F-0625-4847-9C32-21DCBD5BC4DE}"/>
              </a:ext>
            </a:extLst>
          </p:cNvPr>
          <p:cNvSpPr txBox="1"/>
          <p:nvPr/>
        </p:nvSpPr>
        <p:spPr>
          <a:xfrm>
            <a:off x="152206" y="174338"/>
            <a:ext cx="4735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Montserrat" pitchFamily="2" charset="-52"/>
              </a:rPr>
              <a:t>Step </a:t>
            </a:r>
            <a:r>
              <a:rPr lang="ru-RU" sz="900" b="1" dirty="0">
                <a:latin typeface="Montserrat" pitchFamily="2" charset="-52"/>
              </a:rPr>
              <a:t>6</a:t>
            </a:r>
            <a:endParaRPr lang="ru-KZ" sz="900" b="1" dirty="0">
              <a:solidFill>
                <a:srgbClr val="FF0000"/>
              </a:solidFill>
              <a:latin typeface="Montserrat" pitchFamily="2" charset="-52"/>
            </a:endParaRP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C63145EC-945B-4E91-94C7-96C5C9AE18D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6257" y="672142"/>
            <a:ext cx="4533278" cy="20898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98308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E0BFD08-A42F-43D7-8F85-28097E2B37CC}"/>
              </a:ext>
            </a:extLst>
          </p:cNvPr>
          <p:cNvSpPr txBox="1"/>
          <p:nvPr/>
        </p:nvSpPr>
        <p:spPr>
          <a:xfrm>
            <a:off x="152206" y="385056"/>
            <a:ext cx="473590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700" dirty="0">
                <a:latin typeface="Montserrat" pitchFamily="2" charset="-52"/>
              </a:rPr>
              <a:t>Click the “Flash” button and wait until the process completes.</a:t>
            </a:r>
          </a:p>
          <a:p>
            <a:pPr>
              <a:spcAft>
                <a:spcPts val="600"/>
              </a:spcAft>
            </a:pPr>
            <a:r>
              <a:rPr lang="en-US" sz="700" dirty="0">
                <a:solidFill>
                  <a:srgbClr val="FF0000"/>
                </a:solidFill>
                <a:latin typeface="Montserrat" pitchFamily="2" charset="-52"/>
              </a:rPr>
              <a:t>DO NOT UNPLUG YOUR KEYBOARD DURING THIS PROCESS!</a:t>
            </a:r>
          </a:p>
          <a:p>
            <a:pPr>
              <a:spcAft>
                <a:spcPts val="600"/>
              </a:spcAft>
            </a:pPr>
            <a:r>
              <a:rPr lang="en-US" sz="700" dirty="0">
                <a:latin typeface="Montserrat" pitchFamily="2" charset="-52"/>
              </a:rPr>
              <a:t>You should see a yellow “Flash complete” message without any errors or warnings.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86189F-0625-4847-9C32-21DCBD5BC4DE}"/>
              </a:ext>
            </a:extLst>
          </p:cNvPr>
          <p:cNvSpPr txBox="1"/>
          <p:nvPr/>
        </p:nvSpPr>
        <p:spPr>
          <a:xfrm>
            <a:off x="152206" y="174338"/>
            <a:ext cx="4735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Montserrat" pitchFamily="2" charset="-52"/>
              </a:rPr>
              <a:t>Step 7</a:t>
            </a:r>
            <a:endParaRPr lang="ru-KZ" sz="900" b="1" dirty="0">
              <a:solidFill>
                <a:srgbClr val="FF0000"/>
              </a:solidFill>
              <a:latin typeface="Montserrat" pitchFamily="2" charset="-52"/>
            </a:endParaRP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2982E6FC-2341-4EB3-9477-D3B4ED2A7F7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58286" y="1004513"/>
            <a:ext cx="1705168" cy="12981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0319BD1-89D2-4090-94D3-59FEE31DC8FA}"/>
              </a:ext>
            </a:extLst>
          </p:cNvPr>
          <p:cNvSpPr txBox="1"/>
          <p:nvPr/>
        </p:nvSpPr>
        <p:spPr>
          <a:xfrm>
            <a:off x="152206" y="2691933"/>
            <a:ext cx="47359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700" dirty="0">
                <a:latin typeface="Montserrat" pitchFamily="2" charset="-52"/>
              </a:rPr>
              <a:t>You can now disconnect and reconnect your keyboard — the firmware update is complete.</a:t>
            </a:r>
          </a:p>
          <a:p>
            <a:pPr>
              <a:spcAft>
                <a:spcPts val="600"/>
              </a:spcAft>
            </a:pPr>
            <a:r>
              <a:rPr lang="en-US" sz="700" dirty="0">
                <a:latin typeface="Montserrat" pitchFamily="2" charset="-52"/>
              </a:rPr>
              <a:t>If the flashing process fails, try repeating steps 5-8.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195C3A-3D5B-4B78-A4A2-25FFAA46882F}"/>
              </a:ext>
            </a:extLst>
          </p:cNvPr>
          <p:cNvSpPr txBox="1"/>
          <p:nvPr/>
        </p:nvSpPr>
        <p:spPr>
          <a:xfrm>
            <a:off x="152206" y="2481215"/>
            <a:ext cx="47359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Montserrat" pitchFamily="2" charset="-52"/>
              </a:rPr>
              <a:t>Step </a:t>
            </a:r>
            <a:r>
              <a:rPr lang="ru-RU" sz="900" b="1" dirty="0">
                <a:latin typeface="Montserrat" pitchFamily="2" charset="-52"/>
              </a:rPr>
              <a:t>8</a:t>
            </a:r>
            <a:endParaRPr lang="ru-KZ" sz="900" b="1" dirty="0">
              <a:solidFill>
                <a:srgbClr val="FF0000"/>
              </a:solidFill>
              <a:latin typeface="Montserra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8515937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A0YWU4YjkwMWNmMzhkYmE3ZWY4NmMyOTFiNzk2MTMifQ=="/>
</p:tagLst>
</file>

<file path=ppt/theme/theme1.xml><?xml version="1.0" encoding="utf-8"?>
<a:theme xmlns:a="http://schemas.openxmlformats.org/drawingml/2006/main" name="Тема Office 2013–2022">
  <a:themeElements>
    <a:clrScheme name="Тема Office 2013–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 2013–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 2013–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7582</TotalTime>
  <Words>389</Words>
  <Application>Microsoft Office PowerPoint</Application>
  <PresentationFormat>Произвольный</PresentationFormat>
  <Paragraphs>36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Arial</vt:lpstr>
      <vt:lpstr>Arial Narrow</vt:lpstr>
      <vt:lpstr>Calibri</vt:lpstr>
      <vt:lpstr>Calibri Light</vt:lpstr>
      <vt:lpstr>Geologica Medium</vt:lpstr>
      <vt:lpstr>HP Simplified Light</vt:lpstr>
      <vt:lpstr>Montserrat</vt:lpstr>
      <vt:lpstr>Тема Office 2013–2022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DP</dc:creator>
  <cp:lastModifiedBy>Yulan</cp:lastModifiedBy>
  <cp:revision>144</cp:revision>
  <dcterms:created xsi:type="dcterms:W3CDTF">2023-08-09T12:44:00Z</dcterms:created>
  <dcterms:modified xsi:type="dcterms:W3CDTF">2025-08-08T13:27:57Z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F3E67C7F9AC14C6680C1A9CD94549563_13</vt:lpwstr>
  </property>
  <property fmtid="{D5CDD505-2E9C-101B-9397-08002B2CF9AE}" pid="3" name="KSOProductBuildVer">
    <vt:lpwstr>2052-12.1.0.19770</vt:lpwstr>
  </property>
</Properties>
</file>